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90" r:id="rId3"/>
    <p:sldId id="257" r:id="rId4"/>
    <p:sldId id="259" r:id="rId5"/>
    <p:sldId id="266" r:id="rId6"/>
    <p:sldId id="267" r:id="rId7"/>
    <p:sldId id="268" r:id="rId8"/>
    <p:sldId id="269" r:id="rId9"/>
    <p:sldId id="270" r:id="rId10"/>
    <p:sldId id="261" r:id="rId11"/>
    <p:sldId id="271" r:id="rId12"/>
    <p:sldId id="272" r:id="rId13"/>
    <p:sldId id="276" r:id="rId14"/>
    <p:sldId id="274" r:id="rId15"/>
    <p:sldId id="277" r:id="rId16"/>
    <p:sldId id="280" r:id="rId17"/>
    <p:sldId id="279" r:id="rId18"/>
    <p:sldId id="278" r:id="rId19"/>
    <p:sldId id="273" r:id="rId20"/>
    <p:sldId id="281" r:id="rId21"/>
    <p:sldId id="284" r:id="rId22"/>
    <p:sldId id="283" r:id="rId23"/>
    <p:sldId id="285" r:id="rId24"/>
    <p:sldId id="282" r:id="rId25"/>
    <p:sldId id="286" r:id="rId26"/>
    <p:sldId id="287" r:id="rId27"/>
    <p:sldId id="264" r:id="rId28"/>
    <p:sldId id="288" r:id="rId29"/>
    <p:sldId id="289" r:id="rId30"/>
  </p:sldIdLst>
  <p:sldSz cx="14630400" cy="8229600"/>
  <p:notesSz cx="8229600" cy="14630400"/>
  <p:embeddedFontLst>
    <p:embeddedFont>
      <p:font typeface="Funnel Sans" panose="020B0604020202020204" charset="0"/>
      <p:regular r:id="rId32"/>
    </p:embeddedFont>
    <p:embeddedFont>
      <p:font typeface="Mona Sans Semi Bold" panose="020B0604020202020204" charset="0"/>
      <p:regular r:id="rId33"/>
    </p:embeddedFont>
    <p:embeddedFont>
      <p:font typeface="Sitka Text Semibold" pitchFamily="2" charset="0"/>
      <p:bold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7934D-D159-40AD-94E1-69508803FC2E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961E604-8F3B-46DB-87E7-2EF929AE8833}">
      <dgm:prSet phldrT="[Text]" phldr="0"/>
      <dgm:spPr/>
      <dgm:t>
        <a:bodyPr/>
        <a:lstStyle/>
        <a:p>
          <a:r>
            <a:rPr lang="en-US" dirty="0" err="1"/>
            <a:t>Eshat</a:t>
          </a:r>
          <a:r>
            <a:rPr lang="en-US" dirty="0"/>
            <a:t> Rahman [29]</a:t>
          </a:r>
        </a:p>
      </dgm:t>
    </dgm:pt>
    <dgm:pt modelId="{432070BD-8093-4040-A3DA-3FF8F040D15A}" type="parTrans" cxnId="{EED1754A-8B08-4B2F-8917-E00DAF5C5533}">
      <dgm:prSet/>
      <dgm:spPr/>
      <dgm:t>
        <a:bodyPr/>
        <a:lstStyle/>
        <a:p>
          <a:endParaRPr lang="en-US"/>
        </a:p>
      </dgm:t>
    </dgm:pt>
    <dgm:pt modelId="{21DBAC99-BE24-444D-B69F-31BABB91E542}" type="sibTrans" cxnId="{EED1754A-8B08-4B2F-8917-E00DAF5C5533}">
      <dgm:prSet/>
      <dgm:spPr/>
      <dgm:t>
        <a:bodyPr/>
        <a:lstStyle/>
        <a:p>
          <a:endParaRPr lang="en-US"/>
        </a:p>
      </dgm:t>
    </dgm:pt>
    <dgm:pt modelId="{25F06314-17BE-4210-B16E-55CA2BBC9B85}">
      <dgm:prSet phldrT="[Text]" phldr="0"/>
      <dgm:spPr/>
      <dgm:t>
        <a:bodyPr/>
        <a:lstStyle/>
        <a:p>
          <a:r>
            <a:rPr lang="en-US" dirty="0"/>
            <a:t>Md Fazle Rabby [22]</a:t>
          </a:r>
        </a:p>
      </dgm:t>
    </dgm:pt>
    <dgm:pt modelId="{5735062B-01A1-41D7-9934-433EC8A2B298}" type="parTrans" cxnId="{976CBF9B-81F1-43CA-89C3-4D672BC31141}">
      <dgm:prSet/>
      <dgm:spPr/>
      <dgm:t>
        <a:bodyPr/>
        <a:lstStyle/>
        <a:p>
          <a:endParaRPr lang="en-US"/>
        </a:p>
      </dgm:t>
    </dgm:pt>
    <dgm:pt modelId="{6C8865AA-42C4-46CD-999F-C994D9354905}" type="sibTrans" cxnId="{976CBF9B-81F1-43CA-89C3-4D672BC31141}">
      <dgm:prSet/>
      <dgm:spPr/>
      <dgm:t>
        <a:bodyPr/>
        <a:lstStyle/>
        <a:p>
          <a:endParaRPr lang="en-US"/>
        </a:p>
      </dgm:t>
    </dgm:pt>
    <dgm:pt modelId="{9E9A251E-5F94-49DE-9184-6F389AA53E94}">
      <dgm:prSet phldrT="[Text]" phldr="0"/>
      <dgm:spPr/>
      <dgm:t>
        <a:bodyPr/>
        <a:lstStyle/>
        <a:p>
          <a:r>
            <a:rPr lang="en-US" dirty="0" err="1"/>
            <a:t>Tasmim</a:t>
          </a:r>
          <a:r>
            <a:rPr lang="en-US" dirty="0"/>
            <a:t>  Rahman[04]</a:t>
          </a:r>
        </a:p>
      </dgm:t>
    </dgm:pt>
    <dgm:pt modelId="{335CB09A-3716-4C8F-9FCC-CADE299BF6C6}" type="parTrans" cxnId="{3A37AA18-56E2-4518-AE3F-C6E75598985A}">
      <dgm:prSet/>
      <dgm:spPr/>
      <dgm:t>
        <a:bodyPr/>
        <a:lstStyle/>
        <a:p>
          <a:endParaRPr lang="en-US"/>
        </a:p>
      </dgm:t>
    </dgm:pt>
    <dgm:pt modelId="{12AC4427-F33A-4B28-8437-08801FED1086}" type="sibTrans" cxnId="{3A37AA18-56E2-4518-AE3F-C6E75598985A}">
      <dgm:prSet/>
      <dgm:spPr/>
      <dgm:t>
        <a:bodyPr/>
        <a:lstStyle/>
        <a:p>
          <a:endParaRPr lang="en-US"/>
        </a:p>
      </dgm:t>
    </dgm:pt>
    <dgm:pt modelId="{1E302FB8-7EFF-4CF7-8AA0-18E88FC0C73A}">
      <dgm:prSet phldrT="[Text]" phldr="0"/>
      <dgm:spPr/>
      <dgm:t>
        <a:bodyPr/>
        <a:lstStyle/>
        <a:p>
          <a:r>
            <a:rPr lang="en-US" dirty="0"/>
            <a:t>Tasmin Rahman [05]</a:t>
          </a:r>
        </a:p>
      </dgm:t>
    </dgm:pt>
    <dgm:pt modelId="{D42CA7FD-0FFE-4950-8F83-1ECF4184FB9F}" type="parTrans" cxnId="{BDB82652-9F81-4813-A747-AC4EF607EEE4}">
      <dgm:prSet/>
      <dgm:spPr/>
      <dgm:t>
        <a:bodyPr/>
        <a:lstStyle/>
        <a:p>
          <a:endParaRPr lang="en-US"/>
        </a:p>
      </dgm:t>
    </dgm:pt>
    <dgm:pt modelId="{90F02EBA-6244-4918-9DE2-58A0B2AD5645}" type="sibTrans" cxnId="{BDB82652-9F81-4813-A747-AC4EF607EEE4}">
      <dgm:prSet/>
      <dgm:spPr/>
      <dgm:t>
        <a:bodyPr/>
        <a:lstStyle/>
        <a:p>
          <a:endParaRPr lang="en-US"/>
        </a:p>
      </dgm:t>
    </dgm:pt>
    <dgm:pt modelId="{6331E063-7D35-4ECF-9205-4A633C4B1742}" type="pres">
      <dgm:prSet presAssocID="{6587934D-D159-40AD-94E1-69508803FC2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B6897B1-D0E0-4A41-B3E1-9DEA7B7638DD}" type="pres">
      <dgm:prSet presAssocID="{F961E604-8F3B-46DB-87E7-2EF929AE8833}" presName="composite" presStyleCnt="0"/>
      <dgm:spPr/>
    </dgm:pt>
    <dgm:pt modelId="{8E1E81AE-FE51-4A32-ABB9-6C6ACA07FA4C}" type="pres">
      <dgm:prSet presAssocID="{F961E604-8F3B-46DB-87E7-2EF929AE8833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9571254-3E56-4B25-9988-33F3E62A57A4}" type="pres">
      <dgm:prSet presAssocID="{F961E604-8F3B-46DB-87E7-2EF929AE8833}" presName="Parent" presStyleLbl="alignNode1" presStyleIdx="0" presStyleCnt="4" custScaleX="384615" custLinFactNeighborX="-3159" custLinFactNeighborY="-13999">
        <dgm:presLayoutVars>
          <dgm:chMax val="3"/>
          <dgm:chPref val="3"/>
          <dgm:bulletEnabled val="1"/>
        </dgm:presLayoutVars>
      </dgm:prSet>
      <dgm:spPr/>
    </dgm:pt>
    <dgm:pt modelId="{E0F93908-CE38-4378-AA01-13905D5DED78}" type="pres">
      <dgm:prSet presAssocID="{F961E604-8F3B-46DB-87E7-2EF929AE8833}" presName="Accent" presStyleLbl="parChTrans1D1" presStyleIdx="0" presStyleCnt="4"/>
      <dgm:spPr/>
    </dgm:pt>
    <dgm:pt modelId="{17A6887A-2495-4DB0-B323-72C218F64CD6}" type="pres">
      <dgm:prSet presAssocID="{21DBAC99-BE24-444D-B69F-31BABB91E542}" presName="sibTrans" presStyleCnt="0"/>
      <dgm:spPr/>
    </dgm:pt>
    <dgm:pt modelId="{F31CC8EE-A7C8-42D9-A0B0-4E50BB083A1E}" type="pres">
      <dgm:prSet presAssocID="{25F06314-17BE-4210-B16E-55CA2BBC9B85}" presName="composite" presStyleCnt="0"/>
      <dgm:spPr/>
    </dgm:pt>
    <dgm:pt modelId="{CC639220-EA46-4A32-A143-9B8BF76FA09E}" type="pres">
      <dgm:prSet presAssocID="{25F06314-17BE-4210-B16E-55CA2BBC9B85}" presName="First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1ECFB54-1B6C-43D6-9D7E-4E348FDE2FA3}" type="pres">
      <dgm:prSet presAssocID="{25F06314-17BE-4210-B16E-55CA2BBC9B85}" presName="Parent" presStyleLbl="alignNode1" presStyleIdx="1" presStyleCnt="4" custScaleX="384615">
        <dgm:presLayoutVars>
          <dgm:chMax val="3"/>
          <dgm:chPref val="3"/>
          <dgm:bulletEnabled val="1"/>
        </dgm:presLayoutVars>
      </dgm:prSet>
      <dgm:spPr/>
    </dgm:pt>
    <dgm:pt modelId="{B9399D80-4206-4119-903D-4516EB7CCB50}" type="pres">
      <dgm:prSet presAssocID="{25F06314-17BE-4210-B16E-55CA2BBC9B85}" presName="Accent" presStyleLbl="parChTrans1D1" presStyleIdx="1" presStyleCnt="4"/>
      <dgm:spPr/>
    </dgm:pt>
    <dgm:pt modelId="{E0992A88-B7B6-41C3-80FA-2A071AFB1989}" type="pres">
      <dgm:prSet presAssocID="{6C8865AA-42C4-46CD-999F-C994D9354905}" presName="sibTrans" presStyleCnt="0"/>
      <dgm:spPr/>
    </dgm:pt>
    <dgm:pt modelId="{69A8C283-AA88-4BFD-82C6-DE6F0B2274BC}" type="pres">
      <dgm:prSet presAssocID="{9E9A251E-5F94-49DE-9184-6F389AA53E94}" presName="composite" presStyleCnt="0"/>
      <dgm:spPr/>
    </dgm:pt>
    <dgm:pt modelId="{BA7A9D16-9963-4710-AD13-38A974F843DD}" type="pres">
      <dgm:prSet presAssocID="{9E9A251E-5F94-49DE-9184-6F389AA53E94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B8A553C-F4DE-44FD-8BF0-AA56F95FF79C}" type="pres">
      <dgm:prSet presAssocID="{9E9A251E-5F94-49DE-9184-6F389AA53E94}" presName="Parent" presStyleLbl="alignNode1" presStyleIdx="2" presStyleCnt="4" custScaleX="384615">
        <dgm:presLayoutVars>
          <dgm:chMax val="3"/>
          <dgm:chPref val="3"/>
          <dgm:bulletEnabled val="1"/>
        </dgm:presLayoutVars>
      </dgm:prSet>
      <dgm:spPr/>
    </dgm:pt>
    <dgm:pt modelId="{D93901CB-7E2A-47C3-87F9-BCB72C67EF4F}" type="pres">
      <dgm:prSet presAssocID="{9E9A251E-5F94-49DE-9184-6F389AA53E94}" presName="Accent" presStyleLbl="parChTrans1D1" presStyleIdx="2" presStyleCnt="4"/>
      <dgm:spPr/>
    </dgm:pt>
    <dgm:pt modelId="{49964BCA-3F13-4451-8B51-F32503E3800F}" type="pres">
      <dgm:prSet presAssocID="{12AC4427-F33A-4B28-8437-08801FED1086}" presName="sibTrans" presStyleCnt="0"/>
      <dgm:spPr/>
    </dgm:pt>
    <dgm:pt modelId="{FB820759-9321-40A2-96F8-007FA9B37592}" type="pres">
      <dgm:prSet presAssocID="{1E302FB8-7EFF-4CF7-8AA0-18E88FC0C73A}" presName="composite" presStyleCnt="0"/>
      <dgm:spPr/>
    </dgm:pt>
    <dgm:pt modelId="{4180E281-78F5-456E-AC17-1D425D9D5120}" type="pres">
      <dgm:prSet presAssocID="{1E302FB8-7EFF-4CF7-8AA0-18E88FC0C73A}" presName="FirstChild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E5A18D5-EDBD-4220-9FC6-CCC81E71F752}" type="pres">
      <dgm:prSet presAssocID="{1E302FB8-7EFF-4CF7-8AA0-18E88FC0C73A}" presName="Parent" presStyleLbl="alignNode1" presStyleIdx="3" presStyleCnt="4" custScaleX="384615">
        <dgm:presLayoutVars>
          <dgm:chMax val="3"/>
          <dgm:chPref val="3"/>
          <dgm:bulletEnabled val="1"/>
        </dgm:presLayoutVars>
      </dgm:prSet>
      <dgm:spPr/>
    </dgm:pt>
    <dgm:pt modelId="{129BEDD9-15F3-427F-A4F9-DBBC8B22EBAA}" type="pres">
      <dgm:prSet presAssocID="{1E302FB8-7EFF-4CF7-8AA0-18E88FC0C73A}" presName="Accent" presStyleLbl="parChTrans1D1" presStyleIdx="3" presStyleCnt="4"/>
      <dgm:spPr/>
    </dgm:pt>
  </dgm:ptLst>
  <dgm:cxnLst>
    <dgm:cxn modelId="{0FDD1009-11D2-478E-8968-08C8B9FEEE10}" type="presOf" srcId="{9E9A251E-5F94-49DE-9184-6F389AA53E94}" destId="{3B8A553C-F4DE-44FD-8BF0-AA56F95FF79C}" srcOrd="0" destOrd="0" presId="urn:microsoft.com/office/officeart/2011/layout/TabList"/>
    <dgm:cxn modelId="{3A37AA18-56E2-4518-AE3F-C6E75598985A}" srcId="{6587934D-D159-40AD-94E1-69508803FC2E}" destId="{9E9A251E-5F94-49DE-9184-6F389AA53E94}" srcOrd="2" destOrd="0" parTransId="{335CB09A-3716-4C8F-9FCC-CADE299BF6C6}" sibTransId="{12AC4427-F33A-4B28-8437-08801FED1086}"/>
    <dgm:cxn modelId="{AFAD6322-04EE-4951-804F-A9A328E1428E}" type="presOf" srcId="{6587934D-D159-40AD-94E1-69508803FC2E}" destId="{6331E063-7D35-4ECF-9205-4A633C4B1742}" srcOrd="0" destOrd="0" presId="urn:microsoft.com/office/officeart/2011/layout/TabList"/>
    <dgm:cxn modelId="{EC81D824-9AEF-4478-82FF-1018CAC07541}" type="presOf" srcId="{1E302FB8-7EFF-4CF7-8AA0-18E88FC0C73A}" destId="{CE5A18D5-EDBD-4220-9FC6-CCC81E71F752}" srcOrd="0" destOrd="0" presId="urn:microsoft.com/office/officeart/2011/layout/TabList"/>
    <dgm:cxn modelId="{9771F25C-B08D-4EC4-80F3-020BB43B2568}" type="presOf" srcId="{F961E604-8F3B-46DB-87E7-2EF929AE8833}" destId="{69571254-3E56-4B25-9988-33F3E62A57A4}" srcOrd="0" destOrd="0" presId="urn:microsoft.com/office/officeart/2011/layout/TabList"/>
    <dgm:cxn modelId="{EED1754A-8B08-4B2F-8917-E00DAF5C5533}" srcId="{6587934D-D159-40AD-94E1-69508803FC2E}" destId="{F961E604-8F3B-46DB-87E7-2EF929AE8833}" srcOrd="0" destOrd="0" parTransId="{432070BD-8093-4040-A3DA-3FF8F040D15A}" sibTransId="{21DBAC99-BE24-444D-B69F-31BABB91E542}"/>
    <dgm:cxn modelId="{BDB82652-9F81-4813-A747-AC4EF607EEE4}" srcId="{6587934D-D159-40AD-94E1-69508803FC2E}" destId="{1E302FB8-7EFF-4CF7-8AA0-18E88FC0C73A}" srcOrd="3" destOrd="0" parTransId="{D42CA7FD-0FFE-4950-8F83-1ECF4184FB9F}" sibTransId="{90F02EBA-6244-4918-9DE2-58A0B2AD5645}"/>
    <dgm:cxn modelId="{976CBF9B-81F1-43CA-89C3-4D672BC31141}" srcId="{6587934D-D159-40AD-94E1-69508803FC2E}" destId="{25F06314-17BE-4210-B16E-55CA2BBC9B85}" srcOrd="1" destOrd="0" parTransId="{5735062B-01A1-41D7-9934-433EC8A2B298}" sibTransId="{6C8865AA-42C4-46CD-999F-C994D9354905}"/>
    <dgm:cxn modelId="{AE3912E3-7014-4113-83CD-2478AFC8214A}" type="presOf" srcId="{25F06314-17BE-4210-B16E-55CA2BBC9B85}" destId="{91ECFB54-1B6C-43D6-9D7E-4E348FDE2FA3}" srcOrd="0" destOrd="0" presId="urn:microsoft.com/office/officeart/2011/layout/TabList"/>
    <dgm:cxn modelId="{D96F7F18-1D00-47C2-ABF5-BC18D092EE4E}" type="presParOf" srcId="{6331E063-7D35-4ECF-9205-4A633C4B1742}" destId="{2B6897B1-D0E0-4A41-B3E1-9DEA7B7638DD}" srcOrd="0" destOrd="0" presId="urn:microsoft.com/office/officeart/2011/layout/TabList"/>
    <dgm:cxn modelId="{E1167ACD-3586-47CA-BD4E-EE970AB6E207}" type="presParOf" srcId="{2B6897B1-D0E0-4A41-B3E1-9DEA7B7638DD}" destId="{8E1E81AE-FE51-4A32-ABB9-6C6ACA07FA4C}" srcOrd="0" destOrd="0" presId="urn:microsoft.com/office/officeart/2011/layout/TabList"/>
    <dgm:cxn modelId="{9C3AC102-DB2F-44BC-849F-1A9CBDCEB0DE}" type="presParOf" srcId="{2B6897B1-D0E0-4A41-B3E1-9DEA7B7638DD}" destId="{69571254-3E56-4B25-9988-33F3E62A57A4}" srcOrd="1" destOrd="0" presId="urn:microsoft.com/office/officeart/2011/layout/TabList"/>
    <dgm:cxn modelId="{DB6F343A-8941-4D9D-B772-8B4EC13CFD5E}" type="presParOf" srcId="{2B6897B1-D0E0-4A41-B3E1-9DEA7B7638DD}" destId="{E0F93908-CE38-4378-AA01-13905D5DED78}" srcOrd="2" destOrd="0" presId="urn:microsoft.com/office/officeart/2011/layout/TabList"/>
    <dgm:cxn modelId="{52C4BABE-0AB3-4718-89A3-CD70B4BED1B6}" type="presParOf" srcId="{6331E063-7D35-4ECF-9205-4A633C4B1742}" destId="{17A6887A-2495-4DB0-B323-72C218F64CD6}" srcOrd="1" destOrd="0" presId="urn:microsoft.com/office/officeart/2011/layout/TabList"/>
    <dgm:cxn modelId="{805AE4F2-D54C-499B-8D5B-697028C06EA8}" type="presParOf" srcId="{6331E063-7D35-4ECF-9205-4A633C4B1742}" destId="{F31CC8EE-A7C8-42D9-A0B0-4E50BB083A1E}" srcOrd="2" destOrd="0" presId="urn:microsoft.com/office/officeart/2011/layout/TabList"/>
    <dgm:cxn modelId="{FE42F938-B450-4940-8690-EAD483C301A2}" type="presParOf" srcId="{F31CC8EE-A7C8-42D9-A0B0-4E50BB083A1E}" destId="{CC639220-EA46-4A32-A143-9B8BF76FA09E}" srcOrd="0" destOrd="0" presId="urn:microsoft.com/office/officeart/2011/layout/TabList"/>
    <dgm:cxn modelId="{F212DDAE-C686-4EDB-B471-501CE1A0816E}" type="presParOf" srcId="{F31CC8EE-A7C8-42D9-A0B0-4E50BB083A1E}" destId="{91ECFB54-1B6C-43D6-9D7E-4E348FDE2FA3}" srcOrd="1" destOrd="0" presId="urn:microsoft.com/office/officeart/2011/layout/TabList"/>
    <dgm:cxn modelId="{A9CC5A81-6EEB-4506-8D68-A2D8E2EECBBC}" type="presParOf" srcId="{F31CC8EE-A7C8-42D9-A0B0-4E50BB083A1E}" destId="{B9399D80-4206-4119-903D-4516EB7CCB50}" srcOrd="2" destOrd="0" presId="urn:microsoft.com/office/officeart/2011/layout/TabList"/>
    <dgm:cxn modelId="{F34A8BC3-3A5C-464C-B29B-09ED1B0C9564}" type="presParOf" srcId="{6331E063-7D35-4ECF-9205-4A633C4B1742}" destId="{E0992A88-B7B6-41C3-80FA-2A071AFB1989}" srcOrd="3" destOrd="0" presId="urn:microsoft.com/office/officeart/2011/layout/TabList"/>
    <dgm:cxn modelId="{D945BCE6-E779-4B36-9118-027BD4B434CF}" type="presParOf" srcId="{6331E063-7D35-4ECF-9205-4A633C4B1742}" destId="{69A8C283-AA88-4BFD-82C6-DE6F0B2274BC}" srcOrd="4" destOrd="0" presId="urn:microsoft.com/office/officeart/2011/layout/TabList"/>
    <dgm:cxn modelId="{C01EC439-9900-429C-B06E-841BC06A3718}" type="presParOf" srcId="{69A8C283-AA88-4BFD-82C6-DE6F0B2274BC}" destId="{BA7A9D16-9963-4710-AD13-38A974F843DD}" srcOrd="0" destOrd="0" presId="urn:microsoft.com/office/officeart/2011/layout/TabList"/>
    <dgm:cxn modelId="{F51809CA-D134-42B0-B094-9C6A124270A2}" type="presParOf" srcId="{69A8C283-AA88-4BFD-82C6-DE6F0B2274BC}" destId="{3B8A553C-F4DE-44FD-8BF0-AA56F95FF79C}" srcOrd="1" destOrd="0" presId="urn:microsoft.com/office/officeart/2011/layout/TabList"/>
    <dgm:cxn modelId="{DC14F324-ABA8-48A9-AECA-6FB700E8DCC0}" type="presParOf" srcId="{69A8C283-AA88-4BFD-82C6-DE6F0B2274BC}" destId="{D93901CB-7E2A-47C3-87F9-BCB72C67EF4F}" srcOrd="2" destOrd="0" presId="urn:microsoft.com/office/officeart/2011/layout/TabList"/>
    <dgm:cxn modelId="{AD453476-9E82-413D-8264-E7510E055F7D}" type="presParOf" srcId="{6331E063-7D35-4ECF-9205-4A633C4B1742}" destId="{49964BCA-3F13-4451-8B51-F32503E3800F}" srcOrd="5" destOrd="0" presId="urn:microsoft.com/office/officeart/2011/layout/TabList"/>
    <dgm:cxn modelId="{CAD0D29D-40BB-4430-9EB3-D01D55F37545}" type="presParOf" srcId="{6331E063-7D35-4ECF-9205-4A633C4B1742}" destId="{FB820759-9321-40A2-96F8-007FA9B37592}" srcOrd="6" destOrd="0" presId="urn:microsoft.com/office/officeart/2011/layout/TabList"/>
    <dgm:cxn modelId="{A1048289-FEA4-48AD-A31E-750D7025265B}" type="presParOf" srcId="{FB820759-9321-40A2-96F8-007FA9B37592}" destId="{4180E281-78F5-456E-AC17-1D425D9D5120}" srcOrd="0" destOrd="0" presId="urn:microsoft.com/office/officeart/2011/layout/TabList"/>
    <dgm:cxn modelId="{0545D153-2CFF-4CCE-AA47-B52685C5B8C6}" type="presParOf" srcId="{FB820759-9321-40A2-96F8-007FA9B37592}" destId="{CE5A18D5-EDBD-4220-9FC6-CCC81E71F752}" srcOrd="1" destOrd="0" presId="urn:microsoft.com/office/officeart/2011/layout/TabList"/>
    <dgm:cxn modelId="{61C2D262-5BFA-4F33-B86E-AFD3EF4C314D}" type="presParOf" srcId="{FB820759-9321-40A2-96F8-007FA9B37592}" destId="{129BEDD9-15F3-427F-A4F9-DBBC8B22EBAA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BEDD9-15F3-427F-A4F9-DBBC8B22EBAA}">
      <dsp:nvSpPr>
        <dsp:cNvPr id="0" name=""/>
        <dsp:cNvSpPr/>
      </dsp:nvSpPr>
      <dsp:spPr>
        <a:xfrm>
          <a:off x="1303187" y="4358176"/>
          <a:ext cx="7044266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901CB-7E2A-47C3-87F9-BCB72C67EF4F}">
      <dsp:nvSpPr>
        <dsp:cNvPr id="0" name=""/>
        <dsp:cNvSpPr/>
      </dsp:nvSpPr>
      <dsp:spPr>
        <a:xfrm>
          <a:off x="1303187" y="3255740"/>
          <a:ext cx="7044266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99D80-4206-4119-903D-4516EB7CCB50}">
      <dsp:nvSpPr>
        <dsp:cNvPr id="0" name=""/>
        <dsp:cNvSpPr/>
      </dsp:nvSpPr>
      <dsp:spPr>
        <a:xfrm>
          <a:off x="1303187" y="2153303"/>
          <a:ext cx="7044266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93908-CE38-4378-AA01-13905D5DED78}">
      <dsp:nvSpPr>
        <dsp:cNvPr id="0" name=""/>
        <dsp:cNvSpPr/>
      </dsp:nvSpPr>
      <dsp:spPr>
        <a:xfrm>
          <a:off x="1303187" y="1050866"/>
          <a:ext cx="7044266" cy="0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E81AE-FE51-4A32-ABB9-6C6ACA07FA4C}">
      <dsp:nvSpPr>
        <dsp:cNvPr id="0" name=""/>
        <dsp:cNvSpPr/>
      </dsp:nvSpPr>
      <dsp:spPr>
        <a:xfrm>
          <a:off x="3134696" y="927"/>
          <a:ext cx="5212756" cy="104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71254-3E56-4B25-9988-33F3E62A57A4}">
      <dsp:nvSpPr>
        <dsp:cNvPr id="0" name=""/>
        <dsp:cNvSpPr/>
      </dsp:nvSpPr>
      <dsp:spPr>
        <a:xfrm>
          <a:off x="-1303187" y="0"/>
          <a:ext cx="7044258" cy="10499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 err="1"/>
            <a:t>Eshat</a:t>
          </a:r>
          <a:r>
            <a:rPr lang="en-US" sz="5000" kern="1200" dirty="0"/>
            <a:t> Rahman [29]</a:t>
          </a:r>
        </a:p>
      </dsp:txBody>
      <dsp:txXfrm>
        <a:off x="-1251924" y="51263"/>
        <a:ext cx="6941732" cy="998676"/>
      </dsp:txXfrm>
    </dsp:sp>
    <dsp:sp modelId="{CC639220-EA46-4A32-A143-9B8BF76FA09E}">
      <dsp:nvSpPr>
        <dsp:cNvPr id="0" name=""/>
        <dsp:cNvSpPr/>
      </dsp:nvSpPr>
      <dsp:spPr>
        <a:xfrm>
          <a:off x="3134696" y="1103363"/>
          <a:ext cx="5212756" cy="104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CFB54-1B6C-43D6-9D7E-4E348FDE2FA3}">
      <dsp:nvSpPr>
        <dsp:cNvPr id="0" name=""/>
        <dsp:cNvSpPr/>
      </dsp:nvSpPr>
      <dsp:spPr>
        <a:xfrm>
          <a:off x="-1303187" y="1103363"/>
          <a:ext cx="7044258" cy="10499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accent4">
              <a:hueOff val="2199979"/>
              <a:satOff val="-9734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93345" rIns="93345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Md Fazle Rabby [22]</a:t>
          </a:r>
        </a:p>
      </dsp:txBody>
      <dsp:txXfrm>
        <a:off x="-1251924" y="1154626"/>
        <a:ext cx="6941732" cy="998676"/>
      </dsp:txXfrm>
    </dsp:sp>
    <dsp:sp modelId="{BA7A9D16-9963-4710-AD13-38A974F843DD}">
      <dsp:nvSpPr>
        <dsp:cNvPr id="0" name=""/>
        <dsp:cNvSpPr/>
      </dsp:nvSpPr>
      <dsp:spPr>
        <a:xfrm>
          <a:off x="3134696" y="2205800"/>
          <a:ext cx="5212756" cy="104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8A553C-F4DE-44FD-8BF0-AA56F95FF79C}">
      <dsp:nvSpPr>
        <dsp:cNvPr id="0" name=""/>
        <dsp:cNvSpPr/>
      </dsp:nvSpPr>
      <dsp:spPr>
        <a:xfrm>
          <a:off x="-1303187" y="2205800"/>
          <a:ext cx="7044258" cy="10499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accent4">
              <a:hueOff val="4399958"/>
              <a:satOff val="-19468"/>
              <a:lumOff val="-32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93345" rIns="93345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 err="1"/>
            <a:t>Tasmim</a:t>
          </a:r>
          <a:r>
            <a:rPr lang="en-US" sz="4900" kern="1200" dirty="0"/>
            <a:t>  Rahman[04]</a:t>
          </a:r>
        </a:p>
      </dsp:txBody>
      <dsp:txXfrm>
        <a:off x="-1251924" y="2257063"/>
        <a:ext cx="6941732" cy="998676"/>
      </dsp:txXfrm>
    </dsp:sp>
    <dsp:sp modelId="{4180E281-78F5-456E-AC17-1D425D9D5120}">
      <dsp:nvSpPr>
        <dsp:cNvPr id="0" name=""/>
        <dsp:cNvSpPr/>
      </dsp:nvSpPr>
      <dsp:spPr>
        <a:xfrm>
          <a:off x="3134696" y="3308237"/>
          <a:ext cx="5212756" cy="104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5A18D5-EDBD-4220-9FC6-CCC81E71F752}">
      <dsp:nvSpPr>
        <dsp:cNvPr id="0" name=""/>
        <dsp:cNvSpPr/>
      </dsp:nvSpPr>
      <dsp:spPr>
        <a:xfrm>
          <a:off x="-1303187" y="3308237"/>
          <a:ext cx="7044258" cy="10499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Tasmin Rahman [05]</a:t>
          </a:r>
        </a:p>
      </dsp:txBody>
      <dsp:txXfrm>
        <a:off x="-1251924" y="3359500"/>
        <a:ext cx="6941732" cy="998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80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BFBC7-DA53-28AD-3C6C-8857DCC1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3C1EF-82A2-F56F-9B0C-7A56D547D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2F4AA-175A-21CE-0FA7-8F3F8A1B8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6CEA2-CD13-7C00-AED2-DF262EFAE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9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FEA3-A4C3-293D-D3A7-81AC10595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6E4DE-684C-15C0-9B13-755B9F006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36932-4061-E6A0-13C2-5AE075F3F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F5EE6-903B-7652-600F-0C337A476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8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738E-2DE7-88C4-B8AF-188973BD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E7923-52B5-3D76-C2FD-37731CB35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939A18-5320-5CFE-AD76-44B560093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9D7A-B245-0000-6EF0-0F44FCD148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0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653F3-7D44-88FF-F81D-0E5061AF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51CD9-FCF4-9172-B57E-AB546D01D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1A79C-1DA0-5525-0435-133087A8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CC980-8B6B-0A42-7188-7BE97C5D2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66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D6848-8AF5-F356-9EE0-07572B20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27D2B8-033C-261B-8C85-542C99E9A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04D9D-78B9-8A01-E806-09325ACEC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FA538-CECE-0C15-6021-317F09AE2A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73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D663-8116-6EC2-6FD8-179DC686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9F414-2B76-AE80-7592-279115303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F2000-9C4A-6FBC-09BA-2BF21A9A5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D55F0-A734-800A-160A-11D6DA17A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5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CB6C-8E81-AAFB-D652-58044ADE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136AD-F2CF-8D90-F17B-80D31DE9B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9216E7-CA60-916A-7220-A86A280E7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54B9-68ED-417F-6A94-E686ACDBE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3A22F-C670-D300-F04B-BFA7141E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19E9D-ED81-23BE-FE97-27138D78F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43BDB-B071-6A54-970E-C7699CBBE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3B8A1-CF1F-17B3-3DC8-28FDDA72B8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2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A10B-17B2-0570-A4F7-29052639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7FB04-368F-E981-F97D-79F89788A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6FBD4-DAB5-B59F-5962-9D6474E63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68773-4E61-A493-FC1B-DA977E2A1C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8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C37A-DE14-CB0E-647D-BE009967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A0022-F5A3-A907-A916-85522347D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BFB9F-9562-A002-7EE4-4C350EBCB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00CC-C8C3-0769-D30D-AC1D367EF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CF2F-F9FE-54AB-CFAB-8572DF10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0103A-94E9-D8E7-9996-CA1DCBDF3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E39F77-0267-5B34-B3BF-0D1BBB211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A5C58-E0B7-CE07-218D-FA2A5CB62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75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1CC2F-57A3-9D41-9F50-467EF550F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6E9D3-6333-BC1E-2AC4-1E43573C4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07A11-4C22-968B-453F-1E306FE90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6834F-B469-0C91-B3F1-E81B89682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7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D69DA-873D-119F-9125-68BA517F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CD265-075D-C9D8-C6FF-8DEA2B9FB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27B6E-5C30-8E02-6735-848D0E45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18DC3-D094-0FE4-CD79-113E937BA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E6E96-7A7F-99F2-3A86-22013F6D2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9A8C1-B705-D330-B013-08EE4A740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FAFF5-25F3-F3AA-84CE-0559DF84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DE22-A11D-6C81-3458-43BD6EE29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2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0C93E-3539-A4D0-31D8-981A2D1D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6E3D1-40CE-C8FB-E8F0-4F279A036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F69A9-5E35-BA96-16AB-315326FC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8AD96-B9D3-21D9-6897-F530CF968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63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C71E-EF13-661B-25E1-DBD46EF4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17780-1DC6-071C-A2F0-0A672E951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0CF65-CEFF-0DC6-01F6-70884090C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7FD21-5A96-B418-B746-C8B74EA35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1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B0424-5CDF-BEE6-9AD0-933C00585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67E20-D1BF-074D-4B6F-AA1F1A5D0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A7883-E99F-9711-C298-53E1FFA20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F11C-1A4C-C3D6-22A2-28029D5A9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9ED0-2EBF-9CFC-7CDD-D152EB1FF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E651C-6C84-6552-AD58-38C27F28A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FEDEA-A4F1-1562-0AD8-4D1CC28C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61619-9918-9BAD-623A-C8E90A19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E27C-34F1-A049-D410-345478BB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74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EC4E-B914-86BE-255A-FFF40964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EB0A0-8E46-269F-0956-620D7E10E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EA864-34EE-4E9A-E13B-2167FCD2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03B59-0162-A557-5C55-0B7DC3C4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698C1-6440-D37A-242D-A3D51838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6037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843BEF-24AC-04B9-A15E-C6D964BA9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1D60C-01BD-5FC7-304E-380AF37F4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48385-86DC-27F1-7A4F-93337B37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9FB96-C269-46E1-3A94-937DCAA1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37E1-C870-3FDC-C6CD-E789C1F7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420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04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35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3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168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07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0914-5ED4-0DED-8BE0-032510A4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2E1D-0A75-1E7B-326A-B17020335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4C5AD-1968-691D-193D-08658529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E87C7-3C71-F96D-B9F7-27C69DFF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5BE0-1FFF-C6C6-FA23-DCC41111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344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D96B-C607-08B4-D81D-0E463A65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472E1-4BBE-782D-1519-9BEFDC9EA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FC838-82F5-F698-E3FD-4AF69997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E5F44-3366-8EED-E0F5-979B70FE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2E2E-FAFD-8C80-169B-D680D43A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933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3E0D-958C-8F00-A8DF-88A553EA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BF43-82BB-F27C-5B49-BA5BE22D5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24FF6-1E2E-8E4A-1085-D2899CBB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004BB-03B2-2A0D-2BE9-A25886D6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43109-1E51-A504-4D77-312C50D8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0BFA7-41C7-8F51-EFCE-1814E756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86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9AEC-CF59-4EDA-1F3F-1384830D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CFACF-ACEA-34A9-C030-96C2F5919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915E7-C793-035A-C8FE-F4DF6A6F2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F62538-CC06-E4BD-EBA4-9456E742D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09384-B204-CF33-0974-B21247717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85DC5-52D8-8479-92E9-8454ED87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18F15-60FF-EC0D-CCE8-8C0D9ABD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BB366-E1F9-3C80-F2F9-E7015783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79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CC0B-C547-8E03-33D3-2B8D825B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570A9-198D-6FD0-45A8-3F02FFD7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2F271-AF91-6161-3B46-C6193835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DCDE7-D58B-3C10-9AB4-11D12CFC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302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1DE3A-DC02-5C22-BB86-83561D4F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18A53-1E7A-B1A6-9424-43057272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34CB9-F9A8-6790-2997-C97790BA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543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179EB-05C7-5318-489C-8B45314C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01528-512D-9ADD-0B56-2D173F84C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1B498-9BFC-2339-0F5D-3A3C4CC2F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16F46-043D-C1A1-2B83-6730FECC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4CC32-18FE-BA0D-08F5-00C2F690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2676E-70E3-E639-5175-8C270F78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57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F2B0-2DCD-7D46-149E-28882061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D3879-DC88-E6D8-24ED-077895BBD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FAAB-5BBF-B58B-D8E4-59F4489E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9254C-0426-D696-5686-C314C240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8B6C9-6991-4BC1-E866-F361EAC1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1FB7D-DC57-D95D-07B5-3EB8A7B6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55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7696-5C0E-4D93-7195-B6F81C20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2D264-3365-6356-3043-D087546D9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0FA6-3D1C-CDE8-D827-BAFADEC487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EA1816-E5F9-4B1F-8BD7-0ECC1164429A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9C42-0012-8059-13D0-B581CC0B9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626A-C35E-B25F-F0BC-109C21753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B1506-C363-4A45-ADCF-C14A57B1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8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ocs.python.org/3/library/tkinter.html" TargetMode="External"/><Relationship Id="rId4" Type="http://schemas.openxmlformats.org/officeDocument/2006/relationships/hyperlink" Target="https://github.com/eshat69/TaskLoomX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77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To-Do List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6067"/>
            <a:ext cx="3637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Built with Python &amp; Tkinter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620351" y="472571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[Eshat]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534376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Date: October 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470559"/>
            <a:ext cx="30480" cy="1491258"/>
          </a:xfrm>
          <a:prstGeom prst="rect">
            <a:avLst/>
          </a:prstGeom>
          <a:solidFill>
            <a:srgbClr val="373B48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/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FC58FD-A691-C1D2-F682-3C5DCA80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6" y="1496093"/>
            <a:ext cx="12946282" cy="5782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E023-C0CB-16CE-98A4-2C1F0A12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D4EBBD-D9F9-41C6-AABA-A2BE4D98F1AA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ABAA1A2-9D63-0721-CE23-7768FD75DF44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73D2BC9D-E3A7-8281-7F9E-EA1A2AABDB56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2B3F417-8A04-C778-D12E-13CDABC1804C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00C3BFD1-DA8E-E441-85E5-43A8712947BA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7479F6F6-4DB4-980E-0018-F6515F911C1E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9D2CA727-1721-116F-96F6-8DC27CDA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14" y="1595086"/>
            <a:ext cx="1001217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7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DFE82-4714-92FC-9AB2-50B76C64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6138F9-D3EF-E21B-CBBB-17B79BD53F33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AC696AC-61FF-9ACA-C65D-FF828D1C7FF9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DF8A6F9-C3A8-8410-4BEE-F257975B982F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6BAAEE55-939A-4E89-2C67-A9B07380723D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D420083-7B0B-370D-20F6-43A5FBB32897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AEB031F7-92C0-5637-2645-17D2D8FB6359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EE6247-6F8E-5EF1-C8EA-9AB351D6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61" y="1585559"/>
            <a:ext cx="1005027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0761B-EA7F-35BF-77AB-23BCEE10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5D1BBE-3A5B-418B-B6C2-12D50A3149E3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A040BC4-88CA-4C9F-562B-483906350333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D6DDDD8-2751-D33B-F114-96DDE595A73F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2A52EE4-0D65-BAB8-3541-0324FE9E78EC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6F73899A-2686-7BEB-9E89-E1B67D92E927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1CA92B40-ACEF-A2AC-548B-47A0FC20AC1B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8FB0E-7B58-80BD-6C90-F6C0527E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350" y="1604612"/>
            <a:ext cx="1002169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2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8DDE0-759B-EB3D-B0E2-30A00D8B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8EF9781-EC9E-D990-AE3D-DE5A11704CB9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407E712-20D9-ADF1-70DE-B660973B7B92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F02B689-E29D-6A35-EA68-94F05F558C76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6867EAA-6F73-1576-E195-D4508E36ABC4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E6F0229B-52D0-D415-95D9-6DA05A487A76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B45F066-B5F6-3842-B8CB-6A430ECFDA60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59C2E-9E20-24D8-9B20-EC174664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587" y="1576033"/>
            <a:ext cx="10031225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95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847FC-D579-4834-0904-77F9FE0A8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E5B6ED-C756-D106-7914-1303639183AA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2C5F2D1-DC80-71B9-4AB6-87D8F6D02434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89C2496-467E-1850-3881-0814DC402C61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4748D84-1812-6F49-5D12-43784FB84DB3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D7F83A00-628B-A0A8-8C75-482EA2E30EF1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00D94147-F5F2-187C-DE29-BDF8E3B400AB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24636-D08B-40A6-2338-F8EEBC28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350" y="1542691"/>
            <a:ext cx="10021699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00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F01A8-EB03-6C3A-5FD3-20CAA07C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25A2EE-2710-7B5C-679E-BBCC6B187333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0F13D59-EC45-DA13-879A-ADC58363B07E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304D5EF-4AB6-2731-F2CA-D28D7372856A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5BFD1BD-3471-C944-BB5E-AE278189A0A9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3C3B80A-BEDE-BEC7-FDDF-51BFF5D31E20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599C7108-FBA3-22BC-618E-0A47607FD699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0113C-B7EA-7AA4-7716-10744BDD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82" y="1604612"/>
            <a:ext cx="992643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52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31A4-91BA-D984-C52C-A98569FB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55E09E-297B-2934-4822-6920B432D750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7BE9DE4-A67A-B199-F9A0-3835E1C7972F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829B94-24FE-B2CA-006D-0BF5CB659D80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6C5B55D2-61AC-3A91-9D77-657D32222167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6C5775E5-A0C9-CE87-04B7-F32DF6D58BE0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E93736DF-B6A8-38BB-8704-1CAF04939F30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DA07-81D5-29F8-59D8-D68130C0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72" y="1552217"/>
            <a:ext cx="989785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93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08D43-5DB5-6526-4A18-0EF846E48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21808E-40EF-CDF5-A13E-48849C2598D1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991F107-C095-86C9-E74A-6903E7ACF42E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734BE88-FCFC-F1F9-70E2-E7E90DA67505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6ACA82B-33F9-C05E-C047-3E350E63F96A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F9B3DA85-C06C-D496-1560-2E04451B2736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A32942CE-EF3C-8173-0EE2-E1FA997F07C3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A556E-BD00-4F7E-F357-0F35AE28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93" y="1585559"/>
            <a:ext cx="995501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7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FFFE7-7BF0-B0E7-3138-542F0FBF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87B4EA-2920-D7E1-B832-FBE566E12F83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D0AADD5-9E32-CD63-58B2-EE5E0E17A603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A35B33A-1920-153B-79FB-6E7E246F9D69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3A72527E-842E-62BD-0674-F33480B62C9A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13DA5154-6AAE-9BD8-C874-9CC378EDB019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DAA8331E-F056-212A-18FE-E77A7934386D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34A3A-303B-76B1-77C3-27C1D4924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82" y="1561743"/>
            <a:ext cx="9926435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79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0D1C-90E3-04C6-06CA-DC2399D6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9F66216-B34D-1A27-5B6A-CAED52EB12F8}"/>
              </a:ext>
            </a:extLst>
          </p:cNvPr>
          <p:cNvSpPr/>
          <p:nvPr/>
        </p:nvSpPr>
        <p:spPr>
          <a:xfrm>
            <a:off x="6139696" y="13761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 To-Do List Application</a:t>
            </a:r>
            <a:endParaRPr lang="en-US" sz="4450" b="1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89927D-BB56-9006-5000-D4B9FD7976D7}"/>
              </a:ext>
            </a:extLst>
          </p:cNvPr>
          <p:cNvSpPr/>
          <p:nvPr/>
        </p:nvSpPr>
        <p:spPr>
          <a:xfrm>
            <a:off x="6280190" y="3776067"/>
            <a:ext cx="3637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1DCB1F9-CA12-51F5-080B-4B967B456766}"/>
              </a:ext>
            </a:extLst>
          </p:cNvPr>
          <p:cNvSpPr/>
          <p:nvPr/>
        </p:nvSpPr>
        <p:spPr>
          <a:xfrm>
            <a:off x="6620351" y="3776068"/>
            <a:ext cx="7216259" cy="3285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[Eshat]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78AA39E-A09C-A486-D5C8-032BFC216224}"/>
              </a:ext>
            </a:extLst>
          </p:cNvPr>
          <p:cNvSpPr/>
          <p:nvPr/>
        </p:nvSpPr>
        <p:spPr>
          <a:xfrm>
            <a:off x="6620351" y="534376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38B38FA-8831-97F4-2887-AC7F5AACD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481851"/>
              </p:ext>
            </p:extLst>
          </p:nvPr>
        </p:nvGraphicFramePr>
        <p:xfrm>
          <a:off x="7614973" y="2660993"/>
          <a:ext cx="7044266" cy="4359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D23972-E2CB-CAED-C245-BD5CD69C2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52067"/>
            <a:ext cx="6013934" cy="60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3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49A3E-B285-DF33-9FC0-7378E08D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92C5F9-DA4B-1F37-FF82-8B534502E10B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0FFC570-A9E1-BC7F-7EBE-2C01467F29DD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B04DEE4-EC9C-2943-92A3-C675D1946922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46A8987-01C5-4294-C83A-C76C23C9E53C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49E970BD-F9C7-AE59-52D6-CB4B9905C3B7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CAE5179-7C68-B5FC-4E02-A31D829CEFA0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5BC98-C082-C5C2-73DE-287E92FA8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45" y="1595086"/>
            <a:ext cx="9916909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48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78FE4-770A-23C4-4E4C-E2757C1B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1113BA-18DE-62E6-350D-C4F040D61C98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4595B5-9147-A82E-7281-A7D4E0C0896B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2F33E19-1E04-A66B-105E-BDD931E22048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2373476-E7C6-FB2A-0F68-C63C0E00A3D9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3E35DD5A-C534-B30C-DB79-30ADED8BAC00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6BBA65DD-AF0A-427F-A3D6-06E4A0373D96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CD722-6FD9-7411-5F17-CA040765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93" y="1537928"/>
            <a:ext cx="9955014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4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72E90-35DE-8C1F-759B-EDAC0AEE3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3873AB3-A3D2-F95F-B5F7-91038ACB785D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8CEDB5F-3080-C25D-CCF0-D29B305BEDB3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EA1B404E-2A41-E87D-819E-20E974595C7C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3D43EB68-DA50-788F-029A-A334EC48C210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3B5C46-8AD0-B87A-251C-874C3CE0FA05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307B0A95-FC4D-DC77-9A2D-264155182C5B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BCAA3-2B46-32D5-8451-2A3540DEE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72" y="1580796"/>
            <a:ext cx="9897856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24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76FF-D62F-DD4B-1665-056D4FF25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6185015-A09A-C17B-DAEB-11742E0B06D5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65A628C-CB39-1080-433D-4208D82D2DA1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F3D2F251-06C8-9030-48C8-A0B7F75D54CF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AD4E5E9-4785-C47F-74CD-41A8E36132D3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FE968D4-CCE7-2CDE-3CAA-BBE26AD58C44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71990082-D65C-8E30-2AD1-E22AC9E2CB59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3A4D9-2A59-3637-F8F9-2E87411B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40" y="1576033"/>
            <a:ext cx="1017412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89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5F41-F6C4-972F-5FE3-3E5CBF746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2B70A84-D7C8-A898-E1D8-B433DDA2909A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74B1498-66BD-72EB-E819-EA0F28F1BC7D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EAD1108B-EBFD-A412-BCD5-6CF9661215F8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53B2B2FB-38FD-E815-197B-2AC2F1E6D8CC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E9345661-9F9C-91E6-F3C1-23DBE36E055D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5F3397A9-790C-944A-4D1A-CC40C60979E8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928AF-07DF-49E5-D64B-06DFB780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61" y="1595086"/>
            <a:ext cx="1005027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06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DF5F-4AAB-FCE8-9389-A801A291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A93E5E-44FC-7BF0-58B4-4F238E255D92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38C4204-82CF-480C-FAAC-74C1789E662C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C8AFD13E-FCFD-6374-19BE-2F29FDB4B8AA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1A29E97-5F37-C11E-8211-76F49D135222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DAE39BBC-DF62-113E-17F7-75147D25AAE5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1B1A0FB-2528-0BAD-9E7B-020D77A37766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0F690-D679-1F4A-9DB7-91AE2DE3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82" y="1599849"/>
            <a:ext cx="10107436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23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F8AE-0C20-41D9-1108-8076D2737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52EC0A5-E95B-452A-6918-6D2697276885}"/>
              </a:ext>
            </a:extLst>
          </p:cNvPr>
          <p:cNvSpPr/>
          <p:nvPr/>
        </p:nvSpPr>
        <p:spPr>
          <a:xfrm>
            <a:off x="755333" y="594003"/>
            <a:ext cx="986968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Walkthrough of the Application</a:t>
            </a:r>
            <a:endParaRPr lang="en-US" sz="4200" b="1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51205B5-FE36-B1CA-27A5-C2D28E446248}"/>
              </a:ext>
            </a:extLst>
          </p:cNvPr>
          <p:cNvSpPr/>
          <p:nvPr/>
        </p:nvSpPr>
        <p:spPr>
          <a:xfrm>
            <a:off x="755333" y="1700093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6522A60-A93B-29DD-E2D7-AF4EC7C642AD}"/>
              </a:ext>
            </a:extLst>
          </p:cNvPr>
          <p:cNvSpPr/>
          <p:nvPr/>
        </p:nvSpPr>
        <p:spPr>
          <a:xfrm>
            <a:off x="5416153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01D84F8-DA33-1599-EE25-88E5865E610C}"/>
              </a:ext>
            </a:extLst>
          </p:cNvPr>
          <p:cNvSpPr/>
          <p:nvPr/>
        </p:nvSpPr>
        <p:spPr>
          <a:xfrm>
            <a:off x="5416153" y="6729293"/>
            <a:ext cx="37979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BF0716B-D75B-0971-537D-24F49A7D1DB1}"/>
              </a:ext>
            </a:extLst>
          </p:cNvPr>
          <p:cNvSpPr/>
          <p:nvPr/>
        </p:nvSpPr>
        <p:spPr>
          <a:xfrm>
            <a:off x="9861352" y="626268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6E04C63D-A5A1-5FC7-51F8-1DE8EC734A37}"/>
              </a:ext>
            </a:extLst>
          </p:cNvPr>
          <p:cNvSpPr/>
          <p:nvPr/>
        </p:nvSpPr>
        <p:spPr>
          <a:xfrm>
            <a:off x="9861352" y="6729293"/>
            <a:ext cx="379785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0B65-BEBE-E787-789A-F94FF528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19" y="1561743"/>
            <a:ext cx="10116962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81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2167"/>
            <a:ext cx="7547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Resources &amp; Learning Links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63811" y="2191107"/>
            <a:ext cx="30480" cy="4896326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933331" y="2431018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361248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</p:sp>
      <p:sp>
        <p:nvSpPr>
          <p:cNvPr id="7" name="Text 4"/>
          <p:cNvSpPr/>
          <p:nvPr/>
        </p:nvSpPr>
        <p:spPr>
          <a:xfrm>
            <a:off x="1871186" y="2233613"/>
            <a:ext cx="37826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Source Code &amp; Tutorial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871186" y="2794992"/>
            <a:ext cx="64790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 the full project source code and a detailed tutorial on our </a:t>
            </a:r>
            <a:r>
              <a:rPr lang="en-US" sz="1750" u="sng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4"/>
              </a:rPr>
              <a:t>GitHub Repository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4"/>
              </a:rPr>
              <a:t>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33331" y="4214336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14456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</p:sp>
      <p:sp>
        <p:nvSpPr>
          <p:cNvPr id="11" name="Text 8"/>
          <p:cNvSpPr/>
          <p:nvPr/>
        </p:nvSpPr>
        <p:spPr>
          <a:xfrm>
            <a:off x="1871186" y="40169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Video Walkthrough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871186" y="4578310"/>
            <a:ext cx="64790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Watch the "Python tkinter Tutorial: Simple To Do List App" on YouTube for a step-by-step visual guide to building the app.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3331" y="5997654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5927884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1871186" y="5800249"/>
            <a:ext cx="38510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Official Documentation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871186" y="6361628"/>
            <a:ext cx="64790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 deeper learning on Tkinter, consult the official </a:t>
            </a:r>
            <a:r>
              <a:rPr lang="en-US" sz="1750" u="sng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3 documentation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D53CC-FE45-21E8-611B-900284E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64" y="169333"/>
            <a:ext cx="9917837" cy="87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529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7B424C-5421-EABF-7263-3453E10A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15" y="1"/>
            <a:ext cx="995165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01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113554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Problem: Why Build a To-Do List App?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13042821" cy="2410897"/>
          </a:xfrm>
          <a:prstGeom prst="roundRect">
            <a:avLst>
              <a:gd name="adj" fmla="val 39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859060"/>
            <a:ext cx="4342448" cy="2395657"/>
          </a:xfrm>
          <a:prstGeom prst="roundRect">
            <a:avLst>
              <a:gd name="adj" fmla="val 3977"/>
            </a:avLst>
          </a:prstGeom>
          <a:solidFill>
            <a:srgbClr val="E2E4E9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Productivity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576292"/>
            <a:ext cx="35486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 70% of people struggle with effective task management, leading to lost time and increased stress.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43857" y="4859060"/>
            <a:ext cx="4342567" cy="2395657"/>
          </a:xfrm>
          <a:prstGeom prst="rect">
            <a:avLst/>
          </a:prstGeom>
          <a:solidFill>
            <a:srgbClr val="E2E4E9"/>
          </a:solidFill>
          <a:ln/>
        </p:spPr>
      </p:sp>
      <p:sp>
        <p:nvSpPr>
          <p:cNvPr id="9" name="Shape 6"/>
          <p:cNvSpPr/>
          <p:nvPr/>
        </p:nvSpPr>
        <p:spPr>
          <a:xfrm>
            <a:off x="5143857" y="4859060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0" name="Text 7"/>
          <p:cNvSpPr/>
          <p:nvPr/>
        </p:nvSpPr>
        <p:spPr>
          <a:xfrm>
            <a:off x="5710833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Focus &amp; Speed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710833" y="5576292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Desktop applications offer a fast, distraction-free environment ideal for quick task handling and tracking.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60369" y="577334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054" y="5915025"/>
            <a:ext cx="283488" cy="283488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486424" y="4859060"/>
            <a:ext cx="4342567" cy="2395657"/>
          </a:xfrm>
          <a:prstGeom prst="rect">
            <a:avLst/>
          </a:prstGeom>
          <a:solidFill>
            <a:srgbClr val="E2E4E9"/>
          </a:solidFill>
          <a:ln/>
        </p:spPr>
      </p:sp>
      <p:sp>
        <p:nvSpPr>
          <p:cNvPr id="15" name="Shape 11"/>
          <p:cNvSpPr/>
          <p:nvPr/>
        </p:nvSpPr>
        <p:spPr>
          <a:xfrm>
            <a:off x="9486424" y="4859060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6" name="Text 12"/>
          <p:cNvSpPr/>
          <p:nvPr/>
        </p:nvSpPr>
        <p:spPr>
          <a:xfrm>
            <a:off x="10053399" y="5085874"/>
            <a:ext cx="2939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 Stack Simplicity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053399" y="5576292"/>
            <a:ext cx="35487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and Tkinter provide a lightweight, accessible framework for creating simple, yet robust, cross-platform GUI apps.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202936" y="577334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4620" y="5915025"/>
            <a:ext cx="283488" cy="283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2510" y="920935"/>
            <a:ext cx="10541794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Features of Our To-Do Application</a:t>
            </a:r>
            <a:endParaRPr lang="en-US" sz="4800" b="1" dirty="0"/>
          </a:p>
        </p:txBody>
      </p:sp>
      <p:sp>
        <p:nvSpPr>
          <p:cNvPr id="3" name="Text 1"/>
          <p:cNvSpPr/>
          <p:nvPr/>
        </p:nvSpPr>
        <p:spPr>
          <a:xfrm>
            <a:off x="1558766" y="2417005"/>
            <a:ext cx="1307163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79264" y="2153537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7923" y="2918103"/>
            <a:ext cx="267176" cy="2671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32510" y="2866007"/>
            <a:ext cx="97558" cy="77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4400" b="1" dirty="0">
                <a:solidFill>
                  <a:srgbClr val="52586B"/>
                </a:solidFill>
                <a:latin typeface="Sitka Text Semibold" pitchFamily="2" charset="0"/>
                <a:ea typeface="Mona Sans Semi Bold" pitchFamily="34" charset="-122"/>
                <a:cs typeface="Mona Sans Semi Bold" pitchFamily="34" charset="-120"/>
              </a:rPr>
              <a:t>Add , Edit , Delete Task</a:t>
            </a:r>
            <a:endParaRPr lang="en-US" sz="4400" b="1" dirty="0">
              <a:latin typeface="Sitka Text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251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51870" y="2123870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5063" y="2918103"/>
            <a:ext cx="267176" cy="26717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79650" y="360842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679650" y="4089916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76381" y="5132784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7923" y="5478542"/>
            <a:ext cx="267176" cy="267176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3251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23" name="Shape 18"/>
          <p:cNvSpPr/>
          <p:nvPr/>
        </p:nvSpPr>
        <p:spPr>
          <a:xfrm>
            <a:off x="7551869" y="3533873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5063" y="5478542"/>
            <a:ext cx="267176" cy="267176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8094583" y="5769649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4400" b="1" dirty="0"/>
              <a:t>Auto categorization</a:t>
            </a:r>
          </a:p>
        </p:txBody>
      </p:sp>
      <p:sp>
        <p:nvSpPr>
          <p:cNvPr id="27" name="Text 21"/>
          <p:cNvSpPr/>
          <p:nvPr/>
        </p:nvSpPr>
        <p:spPr>
          <a:xfrm>
            <a:off x="7679650" y="6650355"/>
            <a:ext cx="591824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FE36A829-7446-798A-E157-51969A98C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Shape 13">
            <a:extLst>
              <a:ext uri="{FF2B5EF4-FFF2-40B4-BE49-F238E27FC236}">
                <a16:creationId xmlns:a16="http://schemas.microsoft.com/office/drawing/2014/main" id="{9B6A89DB-6294-C248-BDAB-464563326092}"/>
              </a:ext>
            </a:extLst>
          </p:cNvPr>
          <p:cNvSpPr/>
          <p:nvPr/>
        </p:nvSpPr>
        <p:spPr>
          <a:xfrm>
            <a:off x="826458" y="3557031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sp>
        <p:nvSpPr>
          <p:cNvPr id="46" name="Shape 13">
            <a:extLst>
              <a:ext uri="{FF2B5EF4-FFF2-40B4-BE49-F238E27FC236}">
                <a16:creationId xmlns:a16="http://schemas.microsoft.com/office/drawing/2014/main" id="{A193296A-1841-35CF-F370-89ED1C3DBFE6}"/>
              </a:ext>
            </a:extLst>
          </p:cNvPr>
          <p:cNvSpPr/>
          <p:nvPr/>
        </p:nvSpPr>
        <p:spPr>
          <a:xfrm>
            <a:off x="7551868" y="5100126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84F5BA-D349-E87C-F4DA-2F265E69AA6D}"/>
              </a:ext>
            </a:extLst>
          </p:cNvPr>
          <p:cNvSpPr txBox="1"/>
          <p:nvPr/>
        </p:nvSpPr>
        <p:spPr>
          <a:xfrm>
            <a:off x="8839624" y="2464322"/>
            <a:ext cx="4758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Piority</a:t>
            </a:r>
            <a:r>
              <a:rPr lang="en-US" b="1" dirty="0"/>
              <a:t> </a:t>
            </a:r>
            <a:r>
              <a:rPr lang="en-US" sz="4400" b="1" dirty="0"/>
              <a:t>Tagging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F8D5C6-BF84-E9B0-6ABC-08148F68E3A4}"/>
              </a:ext>
            </a:extLst>
          </p:cNvPr>
          <p:cNvSpPr txBox="1"/>
          <p:nvPr/>
        </p:nvSpPr>
        <p:spPr>
          <a:xfrm>
            <a:off x="2156738" y="4048075"/>
            <a:ext cx="4794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Status Toggle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FA9691-1A4C-F4CB-60EF-FD76175E93B9}"/>
              </a:ext>
            </a:extLst>
          </p:cNvPr>
          <p:cNvSpPr txBox="1"/>
          <p:nvPr/>
        </p:nvSpPr>
        <p:spPr>
          <a:xfrm>
            <a:off x="8577061" y="4030882"/>
            <a:ext cx="4602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Save / Load task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7437DA-2041-E48F-94EB-B471B1D3C210}"/>
              </a:ext>
            </a:extLst>
          </p:cNvPr>
          <p:cNvSpPr txBox="1"/>
          <p:nvPr/>
        </p:nvSpPr>
        <p:spPr>
          <a:xfrm>
            <a:off x="1951612" y="5360997"/>
            <a:ext cx="4794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Sort by Priority</a:t>
            </a:r>
          </a:p>
        </p:txBody>
      </p:sp>
      <p:sp>
        <p:nvSpPr>
          <p:cNvPr id="52" name="Shape 3">
            <a:extLst>
              <a:ext uri="{FF2B5EF4-FFF2-40B4-BE49-F238E27FC236}">
                <a16:creationId xmlns:a16="http://schemas.microsoft.com/office/drawing/2014/main" id="{4B80A448-B704-CF2F-CDAC-B608EB326420}"/>
              </a:ext>
            </a:extLst>
          </p:cNvPr>
          <p:cNvSpPr/>
          <p:nvPr/>
        </p:nvSpPr>
        <p:spPr>
          <a:xfrm>
            <a:off x="826458" y="6536278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  <p:sp>
        <p:nvSpPr>
          <p:cNvPr id="53" name="Shape 3">
            <a:extLst>
              <a:ext uri="{FF2B5EF4-FFF2-40B4-BE49-F238E27FC236}">
                <a16:creationId xmlns:a16="http://schemas.microsoft.com/office/drawing/2014/main" id="{E05D7195-D8E2-DF6C-565C-D425DEBCBC40}"/>
              </a:ext>
            </a:extLst>
          </p:cNvPr>
          <p:cNvSpPr/>
          <p:nvPr/>
        </p:nvSpPr>
        <p:spPr>
          <a:xfrm>
            <a:off x="7559992" y="6589395"/>
            <a:ext cx="6424493" cy="121920"/>
          </a:xfrm>
          <a:prstGeom prst="roundRect">
            <a:avLst>
              <a:gd name="adj" fmla="val 76719"/>
            </a:avLst>
          </a:prstGeom>
          <a:solidFill>
            <a:srgbClr val="373B48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task">
            <a:extLst>
              <a:ext uri="{FF2B5EF4-FFF2-40B4-BE49-F238E27FC236}">
                <a16:creationId xmlns:a16="http://schemas.microsoft.com/office/drawing/2014/main" id="{FDD989E9-7303-B688-13E0-008C72B8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3200"/>
            <a:ext cx="12573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280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ask manager&#10;&#10;AI-generated content may be incorrect.">
            <a:extLst>
              <a:ext uri="{FF2B5EF4-FFF2-40B4-BE49-F238E27FC236}">
                <a16:creationId xmlns:a16="http://schemas.microsoft.com/office/drawing/2014/main" id="{2415365E-EE19-E171-8C73-CD0AD4E3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67" y="0"/>
            <a:ext cx="9330266" cy="87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8913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">
            <a:extLst>
              <a:ext uri="{FF2B5EF4-FFF2-40B4-BE49-F238E27FC236}">
                <a16:creationId xmlns:a16="http://schemas.microsoft.com/office/drawing/2014/main" id="{1F8C86C0-71E0-0F55-AAFF-4DAEA631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3466" y="0"/>
            <a:ext cx="18169466" cy="90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7EF9A8-5B7D-ED77-67A5-FB98B623777D}"/>
              </a:ext>
            </a:extLst>
          </p:cNvPr>
          <p:cNvSpPr txBox="1"/>
          <p:nvPr/>
        </p:nvSpPr>
        <p:spPr>
          <a:xfrm>
            <a:off x="4436533" y="348882"/>
            <a:ext cx="7315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Structured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65458-5D0F-C07C-C3F8-006BB27204F6}"/>
              </a:ext>
            </a:extLst>
          </p:cNvPr>
          <p:cNvSpPr txBox="1"/>
          <p:nvPr/>
        </p:nvSpPr>
        <p:spPr>
          <a:xfrm>
            <a:off x="5522383" y="1417410"/>
            <a:ext cx="1088813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user wants to add a task  </a:t>
            </a:r>
          </a:p>
          <a:p>
            <a:r>
              <a:rPr lang="en-US" dirty="0"/>
              <a:t>	  THEN prompt for task name, description, due date, and category   </a:t>
            </a:r>
          </a:p>
          <a:p>
            <a:r>
              <a:rPr lang="en-US" dirty="0"/>
              <a:t>	 AND save the task to the task list</a:t>
            </a:r>
          </a:p>
          <a:p>
            <a:r>
              <a:rPr lang="en-US" dirty="0"/>
              <a:t>IF user wants to view tasks    </a:t>
            </a:r>
          </a:p>
          <a:p>
            <a:r>
              <a:rPr lang="en-US" dirty="0"/>
              <a:t>	THEN display all tasks   </a:t>
            </a:r>
          </a:p>
          <a:p>
            <a:r>
              <a:rPr lang="en-US" dirty="0"/>
              <a:t>	 OR display tasks filtered by category or due date</a:t>
            </a:r>
          </a:p>
          <a:p>
            <a:r>
              <a:rPr lang="en-US" dirty="0"/>
              <a:t>IF user wants to update a task    </a:t>
            </a:r>
          </a:p>
          <a:p>
            <a:r>
              <a:rPr lang="en-US" dirty="0"/>
              <a:t>	THEN prompt for task ID or name   </a:t>
            </a:r>
          </a:p>
          <a:p>
            <a:r>
              <a:rPr lang="en-US" dirty="0"/>
              <a:t>	 AND allow changes to name, description, due date, or category</a:t>
            </a:r>
          </a:p>
          <a:p>
            <a:r>
              <a:rPr lang="en-US" dirty="0"/>
              <a:t>IF user wants to mark a task as completed  </a:t>
            </a:r>
          </a:p>
          <a:p>
            <a:r>
              <a:rPr lang="en-US" dirty="0"/>
              <a:t>	THEN update the task status to "Completed“</a:t>
            </a:r>
          </a:p>
          <a:p>
            <a:r>
              <a:rPr lang="en-US" dirty="0"/>
              <a:t>IF user wants to delete a task    </a:t>
            </a:r>
          </a:p>
          <a:p>
            <a:r>
              <a:rPr lang="en-US" dirty="0"/>
              <a:t>	THEN prompt for task ID or name   </a:t>
            </a:r>
          </a:p>
          <a:p>
            <a:r>
              <a:rPr lang="en-US" dirty="0"/>
              <a:t>	 AND remove the task from the task list</a:t>
            </a:r>
          </a:p>
          <a:p>
            <a:r>
              <a:rPr lang="en-US" dirty="0"/>
              <a:t>IF user wants to categorize tasks    </a:t>
            </a:r>
          </a:p>
          <a:p>
            <a:r>
              <a:rPr lang="en-US" dirty="0"/>
              <a:t>	THEN allow selection or creation of categories  </a:t>
            </a:r>
          </a:p>
          <a:p>
            <a:r>
              <a:rPr lang="en-US" dirty="0"/>
              <a:t>	 AND assign category to the task</a:t>
            </a:r>
          </a:p>
          <a:p>
            <a:r>
              <a:rPr lang="en-US" dirty="0"/>
              <a:t>IF user wants to prioritize tasks  </a:t>
            </a:r>
          </a:p>
          <a:p>
            <a:r>
              <a:rPr lang="en-US" dirty="0"/>
              <a:t>	 THEN allow setting priority level (High, Medium, Low)    </a:t>
            </a:r>
          </a:p>
          <a:p>
            <a:r>
              <a:rPr lang="en-US" dirty="0"/>
              <a:t>	AND sort tasks by priority</a:t>
            </a:r>
          </a:p>
          <a:p>
            <a:r>
              <a:rPr lang="en-US" dirty="0"/>
              <a:t>IF user wants AI suggestions    </a:t>
            </a:r>
          </a:p>
          <a:p>
            <a:r>
              <a:rPr lang="en-US" dirty="0"/>
              <a:t>	THEN analyze task content and due date    </a:t>
            </a:r>
          </a:p>
          <a:p>
            <a:r>
              <a:rPr lang="en-US" dirty="0"/>
              <a:t>	AND suggest priority or category automatically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163ECFA-F7CE-5155-4179-A5A4D018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7410"/>
            <a:ext cx="5298370" cy="68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818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0CD659-A7C2-8763-D45F-4DB0006D4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46987"/>
              </p:ext>
            </p:extLst>
          </p:nvPr>
        </p:nvGraphicFramePr>
        <p:xfrm>
          <a:off x="1034716" y="196517"/>
          <a:ext cx="12151895" cy="37948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559968">
                  <a:extLst>
                    <a:ext uri="{9D8B030D-6E8A-4147-A177-3AD203B41FA5}">
                      <a16:colId xmlns:a16="http://schemas.microsoft.com/office/drawing/2014/main" val="215554736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0512307"/>
                    </a:ext>
                  </a:extLst>
                </a:gridCol>
                <a:gridCol w="1275348">
                  <a:extLst>
                    <a:ext uri="{9D8B030D-6E8A-4147-A177-3AD203B41FA5}">
                      <a16:colId xmlns:a16="http://schemas.microsoft.com/office/drawing/2014/main" val="3314848951"/>
                    </a:ext>
                  </a:extLst>
                </a:gridCol>
                <a:gridCol w="1215189">
                  <a:extLst>
                    <a:ext uri="{9D8B030D-6E8A-4147-A177-3AD203B41FA5}">
                      <a16:colId xmlns:a16="http://schemas.microsoft.com/office/drawing/2014/main" val="735528920"/>
                    </a:ext>
                  </a:extLst>
                </a:gridCol>
                <a:gridCol w="1323474">
                  <a:extLst>
                    <a:ext uri="{9D8B030D-6E8A-4147-A177-3AD203B41FA5}">
                      <a16:colId xmlns:a16="http://schemas.microsoft.com/office/drawing/2014/main" val="3795781921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4103051708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3013534859"/>
                    </a:ext>
                  </a:extLst>
                </a:gridCol>
              </a:tblGrid>
              <a:tr h="293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Condition Stub</a:t>
                      </a:r>
                      <a:endParaRPr lang="en-US" sz="20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3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4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5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6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150288446"/>
                  </a:ext>
                </a:extLst>
              </a:tr>
              <a:tr h="551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IF user wants to add a task?</a:t>
                      </a:r>
                      <a:endParaRPr lang="en-US" sz="20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518617246"/>
                  </a:ext>
                </a:extLst>
              </a:tr>
              <a:tr h="551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IF user wants to view tasks?</a:t>
                      </a:r>
                      <a:endParaRPr lang="en-US" sz="20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402025210"/>
                  </a:ext>
                </a:extLst>
              </a:tr>
              <a:tr h="551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IF user wants to update a task?</a:t>
                      </a:r>
                      <a:endParaRPr lang="en-US" sz="20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328817694"/>
                  </a:ext>
                </a:extLst>
              </a:tr>
              <a:tr h="680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IF user wants to mark task completed?</a:t>
                      </a:r>
                      <a:endParaRPr lang="en-US" sz="20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1227776020"/>
                  </a:ext>
                </a:extLst>
              </a:tr>
              <a:tr h="551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IF user wants to delete a task?</a:t>
                      </a:r>
                      <a:endParaRPr lang="en-US" sz="20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930584257"/>
                  </a:ext>
                </a:extLst>
              </a:tr>
              <a:tr h="551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IF user wants AI suggestions?</a:t>
                      </a:r>
                      <a:endParaRPr lang="en-US" sz="20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Y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1068283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6D5204-3305-8CB5-0C9F-CF093D592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351658"/>
              </p:ext>
            </p:extLst>
          </p:nvPr>
        </p:nvGraphicFramePr>
        <p:xfrm>
          <a:off x="878305" y="4328946"/>
          <a:ext cx="12308306" cy="353077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608095">
                  <a:extLst>
                    <a:ext uri="{9D8B030D-6E8A-4147-A177-3AD203B41FA5}">
                      <a16:colId xmlns:a16="http://schemas.microsoft.com/office/drawing/2014/main" val="4183792149"/>
                    </a:ext>
                  </a:extLst>
                </a:gridCol>
                <a:gridCol w="1419726">
                  <a:extLst>
                    <a:ext uri="{9D8B030D-6E8A-4147-A177-3AD203B41FA5}">
                      <a16:colId xmlns:a16="http://schemas.microsoft.com/office/drawing/2014/main" val="2877985548"/>
                    </a:ext>
                  </a:extLst>
                </a:gridCol>
                <a:gridCol w="1419727">
                  <a:extLst>
                    <a:ext uri="{9D8B030D-6E8A-4147-A177-3AD203B41FA5}">
                      <a16:colId xmlns:a16="http://schemas.microsoft.com/office/drawing/2014/main" val="3980318231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val="3515451326"/>
                    </a:ext>
                  </a:extLst>
                </a:gridCol>
                <a:gridCol w="1311442">
                  <a:extLst>
                    <a:ext uri="{9D8B030D-6E8A-4147-A177-3AD203B41FA5}">
                      <a16:colId xmlns:a16="http://schemas.microsoft.com/office/drawing/2014/main" val="3235705694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737300809"/>
                    </a:ext>
                  </a:extLst>
                </a:gridCol>
                <a:gridCol w="1034716">
                  <a:extLst>
                    <a:ext uri="{9D8B030D-6E8A-4147-A177-3AD203B41FA5}">
                      <a16:colId xmlns:a16="http://schemas.microsoft.com/office/drawing/2014/main" val="2198778707"/>
                    </a:ext>
                  </a:extLst>
                </a:gridCol>
              </a:tblGrid>
              <a:tr h="2234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Action Stub</a:t>
                      </a:r>
                      <a:endParaRPr lang="en-US" sz="20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4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5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6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400961760"/>
                  </a:ext>
                </a:extLst>
              </a:tr>
              <a:tr h="574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Prompt for name, description, due date, category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X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2291035806"/>
                  </a:ext>
                </a:extLst>
              </a:tr>
              <a:tr h="39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Display all or filtered tasks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X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131086758"/>
                  </a:ext>
                </a:extLst>
              </a:tr>
              <a:tr h="574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Prompt for task ID/name and allow editing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X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116614829"/>
                  </a:ext>
                </a:extLst>
              </a:tr>
              <a:tr h="39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Update status to “Completed”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X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260798634"/>
                  </a:ext>
                </a:extLst>
              </a:tr>
              <a:tr h="398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Remove task from list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X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325605215"/>
                  </a:ext>
                </a:extLst>
              </a:tr>
              <a:tr h="285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Analyze task and suggest category/priority</a:t>
                      </a:r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/>
                    </a:p>
                  </a:txBody>
                  <a:tcPr marL="50108" marR="50108" marT="25054" marB="2505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X</a:t>
                      </a:r>
                    </a:p>
                  </a:txBody>
                  <a:tcPr marL="50108" marR="50108" marT="25054" marB="25054" anchor="ctr"/>
                </a:tc>
                <a:extLst>
                  <a:ext uri="{0D108BD9-81ED-4DB2-BD59-A6C34878D82A}">
                    <a16:rowId xmlns:a16="http://schemas.microsoft.com/office/drawing/2014/main" val="3829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739663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662</Words>
  <Application>Microsoft Office PowerPoint</Application>
  <PresentationFormat>Custom</PresentationFormat>
  <Paragraphs>162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 Display</vt:lpstr>
      <vt:lpstr>Mona Sans Semi Bold</vt:lpstr>
      <vt:lpstr>Funnel Sans</vt:lpstr>
      <vt:lpstr>Aptos</vt:lpstr>
      <vt:lpstr>Sitka Text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eshatrahman137173@gmail.com</cp:lastModifiedBy>
  <cp:revision>6</cp:revision>
  <dcterms:created xsi:type="dcterms:W3CDTF">2025-10-24T04:54:29Z</dcterms:created>
  <dcterms:modified xsi:type="dcterms:W3CDTF">2025-10-24T21:34:16Z</dcterms:modified>
</cp:coreProperties>
</file>